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3" r:id="rId16"/>
    <p:sldId id="332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3"/>
            <p14:sldId id="332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slide" Target="slide17.xm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4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115284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600" b="1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600" b="1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kumimoji="0" lang="en-US" sz="1600" b="1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115284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326" t="-2326" r="-100000" b="-3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4762" t="-2326" r="-2381" b="-390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2" name="music2.mp3">
            <a:hlinkClick r:id="" action="ppaction://media"/>
            <a:extLst>
              <a:ext uri="{FF2B5EF4-FFF2-40B4-BE49-F238E27FC236}">
                <a16:creationId xmlns:a16="http://schemas.microsoft.com/office/drawing/2014/main" id="{97C22548-BBA6-DF48-8EDB-66B300352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9159" y="3050817"/>
            <a:ext cx="763751" cy="7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2" name="pop.mp3">
            <a:hlinkClick r:id="" action="ppaction://media"/>
            <a:extLst>
              <a:ext uri="{FF2B5EF4-FFF2-40B4-BE49-F238E27FC236}">
                <a16:creationId xmlns:a16="http://schemas.microsoft.com/office/drawing/2014/main" id="{87BA7C0E-8E62-C34C-911B-9FE88A900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4603" y="3049578"/>
            <a:ext cx="744321" cy="7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6014" y="640101"/>
            <a:ext cx="173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 Matrix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006499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r>
              <a:rPr lang="en-US" sz="4000" dirty="0">
                <a:solidFill>
                  <a:schemeClr val="bg1"/>
                </a:solidFill>
                <a:latin typeface="Modern Pictograms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take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2633691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2840524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6" grpId="0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3853</TotalTime>
  <Words>273</Words>
  <Application>Microsoft Macintosh PowerPoint</Application>
  <PresentationFormat>Widescreen</PresentationFormat>
  <Paragraphs>234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74</cp:revision>
  <cp:lastPrinted>2018-04-23T21:08:18Z</cp:lastPrinted>
  <dcterms:created xsi:type="dcterms:W3CDTF">2018-04-22T23:04:21Z</dcterms:created>
  <dcterms:modified xsi:type="dcterms:W3CDTF">2018-04-25T16:41:05Z</dcterms:modified>
</cp:coreProperties>
</file>